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F0F7E20E-59EC-43BF-915C-00C053926B3A}">
          <p14:sldIdLst>
            <p14:sldId id="257"/>
            <p14:sldId id="256"/>
            <p14:sldId id="258"/>
            <p14:sldId id="259"/>
            <p14:sldId id="260"/>
            <p14:sldId id="261"/>
            <p14:sldId id="262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5E226-7EFC-6D4B-800D-B429BD3967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FFB2650-F15E-3207-5B86-47474396F32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CFD7D2-BDF3-1B41-FB17-8F79737A5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EBA3EE9-BA7A-678B-49F0-236523898B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E33C29-6CD3-8667-2913-8E2E814C6B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003441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98683C-2BC9-4505-3875-65E6C263C2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2CAEB9-6AAF-D884-09BE-A3BAA88F283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08DEEB8-8A52-5B91-1687-E87C610587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1FEA75-A37E-F61B-84B6-6850EB9DE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318D942-3B3D-6809-78B9-D6DA3527CF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38986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58A8BF0-6B0E-B11C-21F9-AB7DB2D2631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FF96D5B-B137-9241-17AF-A47C811724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976AD9-58D4-5C9D-530E-C10B3632D4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A63D2-BB7A-4EB5-BE3A-274FD5D0DB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7C16E03-4109-41C7-FB7A-2BA1533665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912024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596474-FC4D-B7E4-3A20-9AC406D6B7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9286AB-3746-FA98-5DE8-5E4428139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4254FB2-609B-DA37-ED24-DD9DFE8D1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F8086D-2E32-D29C-C47C-99DDA7A039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D565F10-85A6-8CDE-D778-5882260C9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430599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046F91-0D0E-8263-EBC0-BA5B767C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4AB4B70-E9EC-45BF-B65B-A7489E85561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EF97A0-A5D5-2A26-0E3B-9507E9D2C4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DA9407-ADEE-8860-BB91-FF1846E3F3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ABFAE7-186E-D0C0-5C57-B7939EE17F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12733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0FE1C4-7878-009C-4837-F0BCC3C187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3F5105-41F5-3127-9ACA-3D6048E438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C0B2EC-B019-37AB-1EBA-EE785A012D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2AF411-2027-2FF3-5EF4-AC5A3A087D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08870C-B6FD-A243-CD8E-3EACF79B1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0CC868-4B17-CAE0-16C7-38B493054B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5558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D8638D-3072-57E5-94A8-81CCAE5702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23487-3E13-D33C-D529-DDAA144A10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758BD98-0BD7-87B2-E0D7-ACA62C4EDD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9D2E5D5-4102-4C73-1228-22A360A81E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2E6F0B-4671-3ED1-34A8-65A43865E3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9A588B9-B016-E3AA-9F6F-31A409BE7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1549CF-4F54-DFE1-1FBC-4DC788A808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06F479A-FBFE-D18D-0AFE-6A9377D921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195854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31FB4-F4FD-7B1C-0EF4-68A5CCDF50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8E939DD-B03C-B6E8-7DCE-7111CA3C5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D02CAFE-C3A0-CD74-42E6-C92719A803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AC198F9-FA2A-090E-E8F9-E4A92F0B5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726427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1B41EC0-11DC-4D87-511B-0A80B4FE96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AC71FD6-EB33-4C4C-2473-895A9AD6B3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E769B0-45D7-1992-69A4-76A5AAA007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359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0171A-4526-9D8C-DBEB-740150261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9A9E40-3A47-E1D1-7EA2-BFEAC29297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442967-B841-582E-EB88-7C034DFDFA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7580FB-CC8C-601C-080E-780A8A1BF9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559CD7-2796-2ACE-A3E4-1A42D6490E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0E613E-4BCC-F384-E89A-084B569496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16393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53BCDA-D4C7-EE35-4413-67B3D83E4C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1ED1FB-DF80-A13F-0656-D0CA2E38AB4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E44456-21E2-8DFB-CF52-2298684BA7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AC5B066-94A4-946D-532A-2CFC52A47F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124804-0633-3568-42F1-B8680B5B0E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7CF8C71-13B6-1080-5A3F-D8D9FB96AD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962234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3501A0-A048-49B0-10AC-D29CE1BC2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3DE2A-BD9D-0467-3952-186ECF1AD1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6B01B2-3F2A-94B3-209D-DF36274E89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65A1A0-5E09-48F6-BA1B-33B68C032CDB}" type="datetimeFigureOut">
              <a:rPr lang="tr-TR" smtClean="0"/>
              <a:t>7.05.2025</a:t>
            </a:fld>
            <a:endParaRPr lang="tr-T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9174FD-0461-FEC9-DDE2-3494D48E64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F2D6E5-A114-5D47-EEC7-A3B2CEFEC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D2072A7-07AA-4CE4-B1C9-4582AB8270A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43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06437B8-33A6-9619-A130-1060A61BFF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029ABFEA-D52F-F079-C9C3-E07F96249C3A}"/>
              </a:ext>
            </a:extLst>
          </p:cNvPr>
          <p:cNvSpPr txBox="1">
            <a:spLocks/>
          </p:cNvSpPr>
          <p:nvPr/>
        </p:nvSpPr>
        <p:spPr>
          <a:xfrm>
            <a:off x="2988207" y="5925314"/>
            <a:ext cx="3249907" cy="41148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endParaRPr lang="tr-TR" sz="2400" b="1" dirty="0">
              <a:solidFill>
                <a:schemeClr val="dk1"/>
              </a:solidFill>
              <a:latin typeface="Dosi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482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Google Shape;81;p16">
            <a:extLst>
              <a:ext uri="{FF2B5EF4-FFF2-40B4-BE49-F238E27FC236}">
                <a16:creationId xmlns:a16="http://schemas.microsoft.com/office/drawing/2014/main" id="{03F2FADB-5DE2-1582-A9F6-9A6CD70FE07A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4423064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Kod</a:t>
            </a:r>
          </a:p>
        </p:txBody>
      </p:sp>
      <p:sp>
        <p:nvSpPr>
          <p:cNvPr id="6" name="Google Shape;82;p16">
            <a:extLst>
              <a:ext uri="{FF2B5EF4-FFF2-40B4-BE49-F238E27FC236}">
                <a16:creationId xmlns:a16="http://schemas.microsoft.com/office/drawing/2014/main" id="{E32510A7-63E5-1FB8-D69D-7B9CFCB5AEFA}"/>
              </a:ext>
            </a:extLst>
          </p:cNvPr>
          <p:cNvSpPr txBox="1">
            <a:spLocks/>
          </p:cNvSpPr>
          <p:nvPr/>
        </p:nvSpPr>
        <p:spPr>
          <a:xfrm>
            <a:off x="6096000" y="2040249"/>
            <a:ext cx="425946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4058648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718EA3C-457C-36B9-BBA0-82AC1E0AB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A8D7E96A-79A8-05D3-C1DD-42347E5AC311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935962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832479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A7AC9A-9240-1BBC-7A02-0BEC2697E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E9D8A6E3-CA39-79DF-C047-F9B843BB991A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4423064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Malzemeler</a:t>
            </a:r>
          </a:p>
        </p:txBody>
      </p:sp>
      <p:sp>
        <p:nvSpPr>
          <p:cNvPr id="3" name="Google Shape;82;p16">
            <a:extLst>
              <a:ext uri="{FF2B5EF4-FFF2-40B4-BE49-F238E27FC236}">
                <a16:creationId xmlns:a16="http://schemas.microsoft.com/office/drawing/2014/main" id="{346766ED-3B88-843C-720B-5FB1385BE44B}"/>
              </a:ext>
            </a:extLst>
          </p:cNvPr>
          <p:cNvSpPr txBox="1">
            <a:spLocks/>
          </p:cNvSpPr>
          <p:nvPr/>
        </p:nvSpPr>
        <p:spPr>
          <a:xfrm>
            <a:off x="6096000" y="2040249"/>
            <a:ext cx="425946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30388933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3F135C-D4AD-8AC6-B73C-B4A940D2B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6335A2D3-C80A-E255-FE23-38D3E7F446DE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4423064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Malzemeler</a:t>
            </a:r>
          </a:p>
        </p:txBody>
      </p:sp>
      <p:sp>
        <p:nvSpPr>
          <p:cNvPr id="3" name="Google Shape;82;p16">
            <a:extLst>
              <a:ext uri="{FF2B5EF4-FFF2-40B4-BE49-F238E27FC236}">
                <a16:creationId xmlns:a16="http://schemas.microsoft.com/office/drawing/2014/main" id="{4ECE1997-B445-4C0F-A642-AF744A1232DE}"/>
              </a:ext>
            </a:extLst>
          </p:cNvPr>
          <p:cNvSpPr txBox="1">
            <a:spLocks/>
          </p:cNvSpPr>
          <p:nvPr/>
        </p:nvSpPr>
        <p:spPr>
          <a:xfrm>
            <a:off x="6096000" y="2040249"/>
            <a:ext cx="425946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15016462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38A5C06-B1F0-E69C-D573-C1B56CFC2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23CD7732-BC8D-8C8D-8856-A3BF04A1A0E9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4423064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Malzemeler</a:t>
            </a:r>
          </a:p>
        </p:txBody>
      </p:sp>
      <p:sp>
        <p:nvSpPr>
          <p:cNvPr id="3" name="Google Shape;82;p16">
            <a:extLst>
              <a:ext uri="{FF2B5EF4-FFF2-40B4-BE49-F238E27FC236}">
                <a16:creationId xmlns:a16="http://schemas.microsoft.com/office/drawing/2014/main" id="{42D06FC7-5717-ADDE-61F9-56B1AC1495C5}"/>
              </a:ext>
            </a:extLst>
          </p:cNvPr>
          <p:cNvSpPr txBox="1">
            <a:spLocks/>
          </p:cNvSpPr>
          <p:nvPr/>
        </p:nvSpPr>
        <p:spPr>
          <a:xfrm>
            <a:off x="6096000" y="2040249"/>
            <a:ext cx="425946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36010991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E01AE5D-D9C8-6CEC-6A32-E952D94D49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81;p16">
            <a:extLst>
              <a:ext uri="{FF2B5EF4-FFF2-40B4-BE49-F238E27FC236}">
                <a16:creationId xmlns:a16="http://schemas.microsoft.com/office/drawing/2014/main" id="{AD890BAB-6950-38AD-0851-252829E71617}"/>
              </a:ext>
            </a:extLst>
          </p:cNvPr>
          <p:cNvSpPr txBox="1">
            <a:spLocks/>
          </p:cNvSpPr>
          <p:nvPr/>
        </p:nvSpPr>
        <p:spPr>
          <a:xfrm>
            <a:off x="1415209" y="2040249"/>
            <a:ext cx="4423064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Malzemeler</a:t>
            </a:r>
          </a:p>
        </p:txBody>
      </p:sp>
      <p:sp>
        <p:nvSpPr>
          <p:cNvPr id="3" name="Google Shape;82;p16">
            <a:extLst>
              <a:ext uri="{FF2B5EF4-FFF2-40B4-BE49-F238E27FC236}">
                <a16:creationId xmlns:a16="http://schemas.microsoft.com/office/drawing/2014/main" id="{81517254-CDD7-A4BD-A7C9-2092150B88AB}"/>
              </a:ext>
            </a:extLst>
          </p:cNvPr>
          <p:cNvSpPr txBox="1">
            <a:spLocks/>
          </p:cNvSpPr>
          <p:nvPr/>
        </p:nvSpPr>
        <p:spPr>
          <a:xfrm>
            <a:off x="6096000" y="2040249"/>
            <a:ext cx="4259468" cy="353540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spcFirstLastPara="1" vert="horz" wrap="square" lIns="91425" tIns="91425" rIns="91425" bIns="91425" rtlCol="0" anchor="t" anchorCtr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1200"/>
              </a:spcAft>
              <a:buFont typeface="Arial" panose="020B0604020202020204" pitchFamily="34" charset="0"/>
              <a:buNone/>
            </a:pPr>
            <a:r>
              <a:rPr lang="tr-TR" sz="1800" b="1" dirty="0">
                <a:solidFill>
                  <a:schemeClr val="dk1"/>
                </a:solidFill>
                <a:latin typeface="Dosis" pitchFamily="2" charset="0"/>
              </a:rPr>
              <a:t>Açıklama</a:t>
            </a:r>
          </a:p>
        </p:txBody>
      </p:sp>
    </p:spTree>
    <p:extLst>
      <p:ext uri="{BB962C8B-B14F-4D97-AF65-F5344CB8AC3E}">
        <p14:creationId xmlns:p14="http://schemas.microsoft.com/office/powerpoint/2010/main" val="14545880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473E781-F7E3-F5C9-DD03-3319025195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32049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11</Words>
  <Application>Microsoft Office PowerPoint</Application>
  <PresentationFormat>Widescreen</PresentationFormat>
  <Paragraphs>11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Aptos</vt:lpstr>
      <vt:lpstr>Aptos Display</vt:lpstr>
      <vt:lpstr>Arial</vt:lpstr>
      <vt:lpstr>Dosis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imparkuser1</dc:creator>
  <cp:lastModifiedBy>imparkuser1</cp:lastModifiedBy>
  <cp:revision>2</cp:revision>
  <dcterms:created xsi:type="dcterms:W3CDTF">2025-05-07T12:59:32Z</dcterms:created>
  <dcterms:modified xsi:type="dcterms:W3CDTF">2025-05-07T13:03:59Z</dcterms:modified>
</cp:coreProperties>
</file>