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06C95-5564-F4D5-B6BC-EC76F60DC0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C469B4-1F39-ACE7-B8F4-0BCE08DCED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502054-463C-327E-2866-5D45C968C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D91AA-AE65-4C79-8F8D-CCA01BC1056A}" type="datetimeFigureOut">
              <a:rPr lang="tr-TR" smtClean="0"/>
              <a:t>9.05.2025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5A8292-6334-B656-4956-0C5B19736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D637E8-73DB-8278-F138-DF422767E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EF341-76D0-487A-8EA6-EB815F8F1C3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8920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39A06-A969-5AD2-A87C-B54F600A2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5457EC-FBD1-AAD2-9D01-1FAE3E3274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EB66DB-7AE2-54B1-7EFB-94804C2DA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D91AA-AE65-4C79-8F8D-CCA01BC1056A}" type="datetimeFigureOut">
              <a:rPr lang="tr-TR" smtClean="0"/>
              <a:t>9.05.2025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1ACF58-7EE9-D022-BD1A-CE8635AC1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EDB510-CD20-A46F-5527-17D33D9B5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EF341-76D0-487A-8EA6-EB815F8F1C3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71993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DE1214-866B-FD81-F266-B53DC92389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093BF0-2F82-91C5-CDDC-FF6EDD4596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4A950C-8322-F350-39CB-D5FA36CA1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D91AA-AE65-4C79-8F8D-CCA01BC1056A}" type="datetimeFigureOut">
              <a:rPr lang="tr-TR" smtClean="0"/>
              <a:t>9.05.2025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38223D-1F16-8075-80DB-060451994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A81DD5-5CAD-15CF-379D-FF4601F71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EF341-76D0-487A-8EA6-EB815F8F1C3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7811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7D82F-93BC-3B8F-FC65-60202DF73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791A12-9380-92C6-1C88-7B6408F590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789167-C7E7-0800-2CC8-A65AAE4B8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D91AA-AE65-4C79-8F8D-CCA01BC1056A}" type="datetimeFigureOut">
              <a:rPr lang="tr-TR" smtClean="0"/>
              <a:t>9.05.2025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6FCE24-E0AA-FD6D-7547-1B079B582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94AFFD-7056-7AA1-3977-3FA6B4C05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EF341-76D0-487A-8EA6-EB815F8F1C3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8372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47614-00A7-E5A5-514A-C8EBB2CF8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89085E-60D6-B0BA-90DA-7523CA7622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9F8E4E-300B-BDE0-023C-4369141D6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D91AA-AE65-4C79-8F8D-CCA01BC1056A}" type="datetimeFigureOut">
              <a:rPr lang="tr-TR" smtClean="0"/>
              <a:t>9.05.2025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ADCA6-755C-F917-6DD1-B4F2F3D26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D2AA83-8DA0-B4CF-98A9-27D325C0F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EF341-76D0-487A-8EA6-EB815F8F1C3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0183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9F17E-DED6-CA61-77EA-95D23E5DA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92E5E-519D-114C-4D4A-27C34DAEAD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ADBE6C-5810-E1F7-A526-A2B01E287C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074F97-7DF5-287B-C893-836FABDDF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D91AA-AE65-4C79-8F8D-CCA01BC1056A}" type="datetimeFigureOut">
              <a:rPr lang="tr-TR" smtClean="0"/>
              <a:t>9.05.2025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B8D9FB-8125-0086-B588-B87AAB7D0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A4DFB4-B158-849B-5056-E49C8D0B5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EF341-76D0-487A-8EA6-EB815F8F1C3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3336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FD0A4-4F8B-A373-11FD-201A4AD70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5BE508-4EC2-E3BB-F0D9-F46CE68F35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05B4E3-BBAF-68BC-0D10-EC2A9B047A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624F4A-725D-8668-93D8-7586E144A5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C11866-B566-3CA8-802A-AB5D2A9C73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8513507-2BF2-61EF-8261-5897824FA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D91AA-AE65-4C79-8F8D-CCA01BC1056A}" type="datetimeFigureOut">
              <a:rPr lang="tr-TR" smtClean="0"/>
              <a:t>9.05.2025</a:t>
            </a:fld>
            <a:endParaRPr lang="tr-T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829163-5CE5-9132-6ABC-31FFE8FE0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FE6FC67-833B-B2C9-9D4C-B7A1CFF34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EF341-76D0-487A-8EA6-EB815F8F1C3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075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62095-F786-7189-2A66-3427DEF13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4FB4A7-DBB9-2397-9217-4FB0222CC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D91AA-AE65-4C79-8F8D-CCA01BC1056A}" type="datetimeFigureOut">
              <a:rPr lang="tr-TR" smtClean="0"/>
              <a:t>9.05.2025</a:t>
            </a:fld>
            <a:endParaRPr lang="tr-T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59DFDF-BC8D-DF89-6D72-1402BE2DB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F932F0-C136-687E-CA6D-236CCA6F8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EF341-76D0-487A-8EA6-EB815F8F1C3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2774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9DDCCE-C9F6-D7F0-33CA-BF1CE108C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D91AA-AE65-4C79-8F8D-CCA01BC1056A}" type="datetimeFigureOut">
              <a:rPr lang="tr-TR" smtClean="0"/>
              <a:t>9.05.2025</a:t>
            </a:fld>
            <a:endParaRPr lang="tr-T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E211AB-4034-E426-821E-65FBE822E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23DB6F-7E53-787C-4A04-34ED66934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EF341-76D0-487A-8EA6-EB815F8F1C3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4544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ED290-2B06-B3C6-E1B3-6CC5E078F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43AB2-B1BA-9412-F358-21772ED233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3A18CB-F336-7C49-9417-A5BEB249C4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EC33AD-6FA0-7A2E-3D9D-6A403AFE8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D91AA-AE65-4C79-8F8D-CCA01BC1056A}" type="datetimeFigureOut">
              <a:rPr lang="tr-TR" smtClean="0"/>
              <a:t>9.05.2025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81EF48-22BD-C29D-884B-29346E37B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F8E7F1-401F-6C7E-183D-FD8DF6960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EF341-76D0-487A-8EA6-EB815F8F1C3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0586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8AAC4-B5F3-5B1A-19CD-18E8D2A3A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C42A02-14A0-FE0C-FB0A-FD8331394E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153482-0600-2551-8378-6CF88E8CCF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60B249-0C4A-93C6-5E66-02C6F3703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D91AA-AE65-4C79-8F8D-CCA01BC1056A}" type="datetimeFigureOut">
              <a:rPr lang="tr-TR" smtClean="0"/>
              <a:t>9.05.2025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1D476E-B50D-C2A6-8E3E-088E3D0DB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876BE3-9D73-F2FA-A986-A5FFA7355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EF341-76D0-487A-8EA6-EB815F8F1C3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7537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537A36-29B4-024C-485C-BA8229211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F47B73-150E-B0F7-2C06-66D7B7850F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E10EEA-1311-8D51-5DCC-EFACE3B906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DCD91AA-AE65-4C79-8F8D-CCA01BC1056A}" type="datetimeFigureOut">
              <a:rPr lang="tr-TR" smtClean="0"/>
              <a:t>9.05.2025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C7C8FC-0A74-D35F-BB41-163DC1D674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4DF52A-9D6D-E5E2-6D9C-836403DE56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8EF341-76D0-487A-8EA6-EB815F8F1C3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9993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1;p16">
            <a:extLst>
              <a:ext uri="{FF2B5EF4-FFF2-40B4-BE49-F238E27FC236}">
                <a16:creationId xmlns:a16="http://schemas.microsoft.com/office/drawing/2014/main" id="{6C0C4479-3A2D-A73B-584C-92D5E19A28D2}"/>
              </a:ext>
            </a:extLst>
          </p:cNvPr>
          <p:cNvSpPr txBox="1">
            <a:spLocks/>
          </p:cNvSpPr>
          <p:nvPr/>
        </p:nvSpPr>
        <p:spPr>
          <a:xfrm>
            <a:off x="2988207" y="5925314"/>
            <a:ext cx="3249907" cy="4114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vert="horz" wrap="square" lIns="91425" tIns="91425" rIns="91425" bIns="91425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tr-TR" b="1" dirty="0">
              <a:solidFill>
                <a:schemeClr val="dk1"/>
              </a:solidFill>
              <a:latin typeface="Dosi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2723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2351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1;p16">
            <a:extLst>
              <a:ext uri="{FF2B5EF4-FFF2-40B4-BE49-F238E27FC236}">
                <a16:creationId xmlns:a16="http://schemas.microsoft.com/office/drawing/2014/main" id="{408B996B-9EC1-CEC1-26D7-645A96CB78FF}"/>
              </a:ext>
            </a:extLst>
          </p:cNvPr>
          <p:cNvSpPr txBox="1">
            <a:spLocks/>
          </p:cNvSpPr>
          <p:nvPr/>
        </p:nvSpPr>
        <p:spPr>
          <a:xfrm>
            <a:off x="3798887" y="2834768"/>
            <a:ext cx="6204646" cy="38291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vert="horz" wrap="square" lIns="91425" tIns="91425" rIns="91425" bIns="91425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tr-TR" sz="1400" b="1" dirty="0">
              <a:solidFill>
                <a:schemeClr val="dk1"/>
              </a:solidFill>
              <a:latin typeface="Dosi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491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564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5666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Dosis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imparkuser1</dc:creator>
  <cp:lastModifiedBy>imparkuser1</cp:lastModifiedBy>
  <cp:revision>1</cp:revision>
  <dcterms:created xsi:type="dcterms:W3CDTF">2025-05-09T08:37:51Z</dcterms:created>
  <dcterms:modified xsi:type="dcterms:W3CDTF">2025-05-09T08:40:44Z</dcterms:modified>
</cp:coreProperties>
</file>